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7" r:id="rId3"/>
    <p:sldId id="281" r:id="rId4"/>
    <p:sldId id="264" r:id="rId5"/>
    <p:sldId id="282" r:id="rId6"/>
    <p:sldId id="283" r:id="rId7"/>
    <p:sldId id="284" r:id="rId8"/>
    <p:sldId id="285" r:id="rId9"/>
    <p:sldId id="268" r:id="rId10"/>
    <p:sldId id="269" r:id="rId11"/>
    <p:sldId id="271" r:id="rId12"/>
    <p:sldId id="278" r:id="rId13"/>
    <p:sldId id="266" r:id="rId14"/>
    <p:sldId id="270" r:id="rId15"/>
    <p:sldId id="276" r:id="rId16"/>
    <p:sldId id="273" r:id="rId17"/>
    <p:sldId id="274" r:id="rId18"/>
    <p:sldId id="275" r:id="rId19"/>
    <p:sldId id="272" r:id="rId20"/>
    <p:sldId id="279" r:id="rId21"/>
    <p:sldId id="280" r:id="rId22"/>
    <p:sldId id="265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185F8-4CDD-4A27-A8D8-974A3CF3FB05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EBBE0-92A2-46FA-B58F-A6C8E3614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742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EBBE0-92A2-46FA-B58F-A6C8E361445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409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EB952-125E-4D33-994D-3CB1019F1F2E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6A3F-6229-4CBD-859D-1F91C03D6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053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EB952-125E-4D33-994D-3CB1019F1F2E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6A3F-6229-4CBD-859D-1F91C03D6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970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EB952-125E-4D33-994D-3CB1019F1F2E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6A3F-6229-4CBD-859D-1F91C03D6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212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EB952-125E-4D33-994D-3CB1019F1F2E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6A3F-6229-4CBD-859D-1F91C03D6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93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EB952-125E-4D33-994D-3CB1019F1F2E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6A3F-6229-4CBD-859D-1F91C03D6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924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EB952-125E-4D33-994D-3CB1019F1F2E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6A3F-6229-4CBD-859D-1F91C03D6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655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EB952-125E-4D33-994D-3CB1019F1F2E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6A3F-6229-4CBD-859D-1F91C03D6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424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EB952-125E-4D33-994D-3CB1019F1F2E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6A3F-6229-4CBD-859D-1F91C03D6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75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EB952-125E-4D33-994D-3CB1019F1F2E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6A3F-6229-4CBD-859D-1F91C03D6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071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EB952-125E-4D33-994D-3CB1019F1F2E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6A3F-6229-4CBD-859D-1F91C03D6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291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EB952-125E-4D33-994D-3CB1019F1F2E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6A3F-6229-4CBD-859D-1F91C03D6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28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EB952-125E-4D33-994D-3CB1019F1F2E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B6A3F-6229-4CBD-859D-1F91C03D6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74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banner2.kisspng.com/20180326/wxq/kisspng-theater-drapes-and-stage-curtains-window-drapery-movie-theatre-5ab8ef22e0fdd8.10756826152206928292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" y="-36666"/>
            <a:ext cx="9144000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64160" y="336537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19672" y="2924943"/>
            <a:ext cx="5832648" cy="1754326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Исследовательско-творческий проект</a:t>
            </a:r>
          </a:p>
          <a:p>
            <a:pPr algn="ctr"/>
            <a:r>
              <a:rPr lang="ru-RU" sz="36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«Театры Екатеринбурга»</a:t>
            </a:r>
            <a:endParaRPr lang="ru-RU" sz="3600" b="1" spc="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476672"/>
            <a:ext cx="7560840" cy="646331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детский сад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№ 322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2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tatic8.depositphotos.com/1208047/980/v/950/depositphotos_9800020-stock-illustration-vector-carnival-mas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24340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Мамочка\ФОТО\ПОДСОЛНУХ\Подсолнух 2016\2016-03-14\P11103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56" y="764704"/>
            <a:ext cx="3864429" cy="28983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Мамочка\ФОТО\ПОДСОЛНУХ\Подсолнух 2016\2016-03-14\P11103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256" y="3414192"/>
            <a:ext cx="3961077" cy="29708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0072" y="908720"/>
            <a:ext cx="3096981" cy="1384995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Изготовление бутафорских продуктов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417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tatic8.depositphotos.com/1208047/980/v/950/depositphotos_9800020-stock-illustration-vector-carnival-mas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24340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44" y="620688"/>
            <a:ext cx="4084712" cy="25097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288" y="4005064"/>
            <a:ext cx="4176465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559312"/>
            <a:ext cx="3888431" cy="21872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3903681" cy="24004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5220072" y="367056"/>
            <a:ext cx="3456384" cy="954107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Рисуем афишу и билеты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22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tatic8.depositphotos.com/1208047/980/v/950/depositphotos_9800020-stock-illustration-vector-carnival-mas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14263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31210" y="407705"/>
            <a:ext cx="6071980" cy="584775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Проектируем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здание театра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K:\DCIM\116_PANA\P11603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51985"/>
            <a:ext cx="3940697" cy="29555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123" name="Picture 3" descr="K:\DCIM\116_PANA\P11604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214" y="1009753"/>
            <a:ext cx="3744416" cy="29207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124" name="Picture 4" descr="K:\DCIM\116_PANA\P11604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42" y="3930461"/>
            <a:ext cx="3892280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5174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tatic8.depositphotos.com/1208047/980/v/950/depositphotos_9800020-stock-illustration-vector-carnival-mas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24340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332655"/>
            <a:ext cx="5688632" cy="954107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Рассматриваем альбомы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Театры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Екатеринбурга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K:\DCIM\116_PANA\P11603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43" y="1664103"/>
            <a:ext cx="4032447" cy="3024336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195" name="Picture 3" descr="K:\DCIM\116_PANA\P11603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972" y="3098895"/>
            <a:ext cx="4280566" cy="3210425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32565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tatic8.depositphotos.com/1208047/980/v/950/depositphotos_9800020-stock-illustration-vector-carnival-mas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24340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2156"/>
            <a:ext cx="4032448" cy="2952036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4552256" y="260648"/>
            <a:ext cx="4263568" cy="1384995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Обыгрываем сказки , стихи разными видами театров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K:\DCIM\116_PANA\P11604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816" y="2060848"/>
            <a:ext cx="403244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075" name="Picture 3" descr="K:\DCIM\116_PANA\P11603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12" y="3645024"/>
            <a:ext cx="3940696" cy="2880320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56417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tatic8.depositphotos.com/1208047/980/v/950/depositphotos_9800020-stock-illustration-vector-carnival-mas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24340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4455592" cy="2710202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098" name="Picture 2" descr="K:\DCIM\116_PANA\P11603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20688"/>
            <a:ext cx="3861726" cy="2896294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099" name="Picture 3" descr="K:\DCIM\116_PANA\P116037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59" y="3212976"/>
            <a:ext cx="4046638" cy="3034979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0" name="Picture 2" descr="K:\DCIM\101D3100\_DSC09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14192"/>
            <a:ext cx="4375392" cy="2916928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05945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tatic8.depositphotos.com/1208047/980/v/950/depositphotos_9800020-stock-illustration-vector-carnival-mas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24340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Home\Desktop\P11205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3508648" cy="2631486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147" name="Picture 3" descr="D:\Мамочка\ФОТО\ПОДСОЛНУХ\Подсолнух 2015\Подсолнух октябрь-ноябрь 2015\2015-11-12\P11008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043" y="1802034"/>
            <a:ext cx="2568518" cy="34246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148" name="Picture 4" descr="D:\Мамочка\ФОТО\ПОДСОЛНУХ\Подсолнух 2016\подсолнух 2016-2017\112_PANA\P112059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28" y="3789040"/>
            <a:ext cx="3672408" cy="2754306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827584" y="260648"/>
            <a:ext cx="7416824" cy="52322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Инсценировка в свободной деятельности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558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tatic8.depositphotos.com/1208047/980/v/950/depositphotos_9800020-stock-illustration-vector-carnival-mas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24340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332656"/>
            <a:ext cx="5904656" cy="584775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/>
              <a:t>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Играем в театр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Мамочка\ФОТО\ПОДСОЛНУХ\подсолнух осень 2017\114_PANA\P11405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717032"/>
            <a:ext cx="2100682" cy="2800910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7" name="Picture 3" descr="D:\Мамочка\ФОТО\ПОДСОЛНУХ\подсолнух осень 2017\114_PANA\P11405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090243"/>
            <a:ext cx="3279903" cy="2459928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2987824" y="5117487"/>
            <a:ext cx="2417778" cy="954107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Театральное кафе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7683" y="1188159"/>
            <a:ext cx="3456384" cy="52322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Касса театра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K:\DCIM\116_PANA\P11604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09194"/>
            <a:ext cx="3739638" cy="2804728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558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tatic8.depositphotos.com/1208047/980/v/950/depositphotos_9800020-stock-illustration-vector-carnival-mas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524" y="-24340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1931988" y="332656"/>
            <a:ext cx="5184576" cy="954107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Сюжетно-ролевая игра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«В театре»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K:\DCIM\116_PANA\P11603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917160"/>
            <a:ext cx="3960440" cy="32400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1" name="Picture 3" descr="K:\DCIM\116_PANA\P11604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" y="2492896"/>
            <a:ext cx="3716467" cy="32287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05945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tatic8.depositphotos.com/1208047/980/v/950/depositphotos_9800020-stock-illustration-vector-carnival-mas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24340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Мамочка\ФОТО\ПОДСОЛНУХ\Подсолнух 2015\Подсолнух октябрь-ноябрь 2015\2015-11-23\2015-11-25\P1110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43" y="1498285"/>
            <a:ext cx="4104456" cy="3024336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1547664" y="404664"/>
            <a:ext cx="6408712" cy="954107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Инсценировка родителями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Сказка на новый лад»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D:\Мамочка\ФОТО\ПОДСОЛНУХ\Подсолнух 2015\Подсолнух октябрь-ноябрь 2015\2015-11-23\2015-11-25\P1110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726" y="3403817"/>
            <a:ext cx="4068452" cy="3051339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37558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tatic8.depositphotos.com/1208047/980/v/950/depositphotos_9800020-stock-illustration-vector-carnival-mas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24340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260649"/>
            <a:ext cx="6840760" cy="6063198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Направление проекта: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сследовательско-творческий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Тема проекта: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«Театры Екатеринбурга»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Автор проекта: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Широкова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Наталья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Владимировна,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оспитатель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МБДОУ детского сада №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322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Продолжительность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проекта: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недели</a:t>
            </a:r>
          </a:p>
          <a:p>
            <a:pPr algn="ctr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дети, педагоги, родители</a:t>
            </a:r>
          </a:p>
          <a:p>
            <a:pPr algn="ctr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Возраст детей: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6-7лет</a:t>
            </a:r>
          </a:p>
          <a:p>
            <a:pPr algn="ctr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Итоговое мероприятие проекта: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игра-путешествие</a:t>
            </a:r>
          </a:p>
          <a:p>
            <a:pPr algn="ctr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Название итогового мероприятия: </a:t>
            </a:r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Путешествие по театрам»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3256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tatic8.depositphotos.com/1208047/980/v/950/depositphotos_9800020-stock-illustration-vector-carnival-mas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987" y="-24340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319589"/>
            <a:ext cx="5904656" cy="52322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Выставка «Такие разные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театры»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K:\DCIM\116_PANA\P11604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96811"/>
            <a:ext cx="3312368" cy="2484276"/>
          </a:xfrm>
          <a:prstGeom prst="rect">
            <a:avLst/>
          </a:prstGeom>
          <a:ln w="127000" cap="rnd">
            <a:solidFill>
              <a:srgbClr val="FFFF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147" name="Picture 3" descr="K:\DCIM\116_PANA\P11604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75" y="1096811"/>
            <a:ext cx="3384376" cy="2538282"/>
          </a:xfrm>
          <a:prstGeom prst="rect">
            <a:avLst/>
          </a:prstGeom>
          <a:ln w="127000" cap="rnd">
            <a:solidFill>
              <a:srgbClr val="FFFF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148" name="Picture 4" descr="K:\DCIM\116_PANA\P11604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74243"/>
            <a:ext cx="3384375" cy="2538282"/>
          </a:xfrm>
          <a:prstGeom prst="rect">
            <a:avLst/>
          </a:prstGeom>
          <a:ln w="127000" cap="rnd">
            <a:solidFill>
              <a:srgbClr val="FFFF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149" name="Picture 5" descr="K:\DCIM\116_PANA\P11604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80658"/>
            <a:ext cx="3375819" cy="2531865"/>
          </a:xfrm>
          <a:prstGeom prst="rect">
            <a:avLst/>
          </a:prstGeom>
          <a:ln w="127000" cap="rnd">
            <a:solidFill>
              <a:srgbClr val="FFFF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69802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tatic8.depositphotos.com/1208047/980/v/950/depositphotos_9800020-stock-illustration-vector-carnival-mas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24340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332656"/>
            <a:ext cx="4464496" cy="52322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Макет Камерного театра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K:\DCIM\116_PANA\P11604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87" y="1124744"/>
            <a:ext cx="6624737" cy="4968552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69802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tatic8.depositphotos.com/1208047/980/v/950/depositphotos_9800020-stock-illustration-vector-carnival-mas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24340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252710"/>
            <a:ext cx="6552728" cy="52322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Предметно-пространственная среда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:\Мамочка\ФОТО\ПОДСОЛНУХ\Подсолнух 2014\P1100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4410296" cy="3307722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219" name="Picture 3" descr="K:\DCIM\116_PANA\P11604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16832"/>
            <a:ext cx="3960440" cy="4731749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32565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tatic8.depositphotos.com/1208047/980/v/950/depositphotos_9800020-stock-illustration-vector-carnival-mas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24340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Блок-схема: процесс 9"/>
          <p:cNvSpPr/>
          <p:nvPr/>
        </p:nvSpPr>
        <p:spPr>
          <a:xfrm>
            <a:off x="1691680" y="2420888"/>
            <a:ext cx="5220580" cy="1260720"/>
          </a:xfrm>
          <a:prstGeom prst="flowChartProcess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Спасибо за внимание!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005945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tatic8.depositphotos.com/1208047/980/v/950/depositphotos_9800020-stock-illustration-vector-carnival-mas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24340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92080" y="2276872"/>
            <a:ext cx="3168352" cy="341632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Театр, словно чародей, волшебник,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Своею палочкой волшебной проведя,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вот ребёнок, скромный и застенчивый,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Сегодня вдруг играет короля.</a:t>
            </a:r>
          </a:p>
        </p:txBody>
      </p:sp>
      <p:sp>
        <p:nvSpPr>
          <p:cNvPr id="4" name="AutoShape 2" descr="https://yt3.ggpht.com/a-/AN66SAwD4xbTNv2NBQqninooQ1ENg9938t_J4qcj=s900-mo-c-c0xffffffff-rj-k-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4" descr="https://yt3.ggpht.com/a-/AN66SAwD4xbTNv2NBQqninooQ1ENg9938t_J4qcj=s900-mo-c-c0xffffffff-rj-k-n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AutoShape 6" descr="https://yt3.ggpht.com/a-/AN66SAwD4xbTNv2NBQqninooQ1ENg9938t_J4qcj=s900-mo-c-c0xffffffff-rj-k-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AutoShape 10" descr="https://yt3.ggpht.com/a-/AN66SAwD4xbTNv2NBQqninooQ1ENg9938t_J4qcj=s900-mo-c-c0xffffffff-rj-k-no"/>
          <p:cNvSpPr>
            <a:spLocks noChangeAspect="1" noChangeArrowheads="1"/>
          </p:cNvSpPr>
          <p:nvPr/>
        </p:nvSpPr>
        <p:spPr bwMode="auto">
          <a:xfrm>
            <a:off x="155575" y="-2986088"/>
            <a:ext cx="6229350" cy="622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36" name="Picture 12" descr="http://rybinsk.ru/images/stories/department/school/news/2014/am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79" y="2072700"/>
            <a:ext cx="3111897" cy="30243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1272207" y="922601"/>
            <a:ext cx="2654697" cy="954107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Эмблема проекта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2080" y="1138044"/>
            <a:ext cx="2952328" cy="52322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Девиз проекта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95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tatic8.depositphotos.com/1208047/980/v/950/depositphotos_9800020-stock-illustration-vector-carnival-mas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24340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76672"/>
            <a:ext cx="3456384" cy="4893647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 проекта: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оздание условий для интеллектуального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развития воспитанников, реализации их личностного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потенциала, социализации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через формирование у детей и родителей интереса к театру и совместной театрализованной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7944" y="495788"/>
            <a:ext cx="4608512" cy="498598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/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ктивизация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познавательной, интеллектуальной и творческой инициативы дошкольников;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расширять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знания детей о современном театральном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искусстве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ф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ормировать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детей представления о разных видах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театра;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развивать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связную речь, ее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выразительность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через театрализованную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деятельность;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воспитывать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способность, стойкий интерес и положительное отношение к сценическому искусству, желание выступать и умение быть слушателем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433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tatic8.depositphotos.com/1208047/980/v/950/depositphotos_9800020-stock-illustration-vector-carnival-mas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24340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1115616" y="608108"/>
            <a:ext cx="5904656" cy="1033272"/>
          </a:xfrm>
          <a:prstGeom prst="horizontalScroll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ЭТАПЫ ПРОЕКТА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3253377" y="1772816"/>
            <a:ext cx="1440160" cy="777236"/>
          </a:xfrm>
          <a:prstGeom prst="downArrow">
            <a:avLst>
              <a:gd name="adj1" fmla="val 50000"/>
              <a:gd name="adj2" fmla="val 52921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1619672" y="2708920"/>
            <a:ext cx="5184576" cy="754972"/>
          </a:xfrm>
          <a:prstGeom prst="flowChartPunchedTap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ПОДГОТОВИТЕЛЬНЫЙ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131840" y="3801260"/>
            <a:ext cx="1586609" cy="923884"/>
          </a:xfrm>
          <a:prstGeom prst="downArrow">
            <a:avLst>
              <a:gd name="adj1" fmla="val 50000"/>
              <a:gd name="adj2" fmla="val 39177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1631148" y="4941168"/>
            <a:ext cx="5184576" cy="1224136"/>
          </a:xfrm>
          <a:prstGeom prst="flowChartPunchedTap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 ЧТО МЫ ЛЮБИМ ТЕАТР?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948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tatic8.depositphotos.com/1208047/980/v/950/depositphotos_9800020-stock-illustration-vector-carnival-mas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24340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 со стрелкой вниз 1"/>
          <p:cNvSpPr/>
          <p:nvPr/>
        </p:nvSpPr>
        <p:spPr>
          <a:xfrm>
            <a:off x="611560" y="332656"/>
            <a:ext cx="8136904" cy="1080120"/>
          </a:xfrm>
          <a:prstGeom prst="downArrowCallou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Действия участников на подготовительном этапе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нутый угол 2"/>
          <p:cNvSpPr/>
          <p:nvPr/>
        </p:nvSpPr>
        <p:spPr>
          <a:xfrm>
            <a:off x="467544" y="1340768"/>
            <a:ext cx="2736304" cy="5256584"/>
          </a:xfrm>
          <a:prstGeom prst="foldedCorner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ПЕДАГОГИ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Анкетирование родителей: «Играете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 вы с ребенком в театр»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Подбор методической, познавательной литературы по теме проекта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игровой среды для самостоятельной театральной деятельности детей в детском саду (изготовление билетов, подбор музыки, реквизита)</a:t>
            </a:r>
          </a:p>
          <a:p>
            <a:pPr marL="285750" indent="-285750" algn="just">
              <a:buFontTx/>
              <a:buChar char="-"/>
            </a:pPr>
            <a:endParaRPr lang="ru-RU" sz="1600" dirty="0"/>
          </a:p>
          <a:p>
            <a:pPr algn="just"/>
            <a:endParaRPr lang="ru-RU" sz="1600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4" name="Загнутый угол 3"/>
          <p:cNvSpPr/>
          <p:nvPr/>
        </p:nvSpPr>
        <p:spPr>
          <a:xfrm>
            <a:off x="3707904" y="1916832"/>
            <a:ext cx="2160240" cy="4536504"/>
          </a:xfrm>
          <a:prstGeom prst="foldedCorner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Игры-ситуации: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«Почему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любим театр», «Какие мы знаем театры Екатеринбурга»,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любимый спектакль»</a:t>
            </a:r>
          </a:p>
          <a:p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5" name="Загнутый угол 4"/>
          <p:cNvSpPr/>
          <p:nvPr/>
        </p:nvSpPr>
        <p:spPr>
          <a:xfrm>
            <a:off x="6547970" y="2420888"/>
            <a:ext cx="1778496" cy="4032448"/>
          </a:xfrm>
          <a:prstGeom prst="foldedCorner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РОДИТЕЛИ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Посещение театров с детьми</a:t>
            </a:r>
          </a:p>
          <a:p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3948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tatic8.depositphotos.com/1208047/980/v/950/depositphotos_9800020-stock-illustration-vector-carnival-mas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24340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 со стрелкой вниз 1"/>
          <p:cNvSpPr/>
          <p:nvPr/>
        </p:nvSpPr>
        <p:spPr>
          <a:xfrm>
            <a:off x="902494" y="332681"/>
            <a:ext cx="7488832" cy="1202432"/>
          </a:xfrm>
          <a:prstGeom prst="downArrowCallou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Действия участников на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деятельностном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этапе  проекта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нутый угол 2"/>
          <p:cNvSpPr/>
          <p:nvPr/>
        </p:nvSpPr>
        <p:spPr>
          <a:xfrm>
            <a:off x="251520" y="1340768"/>
            <a:ext cx="3096344" cy="5256584"/>
          </a:xfrm>
          <a:prstGeom prst="foldedCorner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Беседы: «История возникновения театра», «Профессии людей в театре», «Культура поведения в театре»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альбома с иллюстрациями, фотографиями « Стихи и загадки о театре», «Театры города Екатеринбурга», «Древние театры мира»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Чтение художественной литературы по теме «Театр»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С.-р. игры «Гримеры», «Театральное кафе», «Режиссеры» и др.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4" name="Загнутый угол 3"/>
          <p:cNvSpPr/>
          <p:nvPr/>
        </p:nvSpPr>
        <p:spPr>
          <a:xfrm>
            <a:off x="3635896" y="1700808"/>
            <a:ext cx="2808312" cy="4896544"/>
          </a:xfrm>
          <a:prstGeom prst="foldedCorner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Продуктивная деятельность (рисование) «Театральная афиша», « Проекты здания театров», «Театральные билеты»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Просмотр презентации «Волшебный мир театра»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Рассматривание альбомов о театре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Обыгрывание сказок стихов разными видами театра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6660232" y="2060848"/>
            <a:ext cx="2160240" cy="4536504"/>
          </a:xfrm>
          <a:prstGeom prst="foldedCorner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РОДИТЕЛИ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к выставке «Разные виды театра»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Изготовление в группу новых видов театра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Изготовление макета театра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Оформление альбомов «Профессии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театра»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920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tatic8.depositphotos.com/1208047/980/v/950/depositphotos_9800020-stock-illustration-vector-carnival-mas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24340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 со стрелкой вниз 1"/>
          <p:cNvSpPr/>
          <p:nvPr/>
        </p:nvSpPr>
        <p:spPr>
          <a:xfrm>
            <a:off x="1007604" y="404664"/>
            <a:ext cx="6984776" cy="1418456"/>
          </a:xfrm>
          <a:prstGeom prst="downArrowCallou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Действия участников на заключительном этапе проекта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нутый угол 2"/>
          <p:cNvSpPr/>
          <p:nvPr/>
        </p:nvSpPr>
        <p:spPr>
          <a:xfrm>
            <a:off x="611560" y="1628800"/>
            <a:ext cx="2376264" cy="4464496"/>
          </a:xfrm>
          <a:prstGeom prst="foldedCorner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и проведение итогового мероприятия «Путешествие по театрам»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выставки «Такие разные театры»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Опрос детей «Что нового и интересного узнали о театре»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3491880" y="2071045"/>
            <a:ext cx="2016224" cy="4032448"/>
          </a:xfrm>
          <a:prstGeom prst="foldedCorner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театров, изготовленных совместно с родителями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в итоговом мероприятии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6055123" y="2507463"/>
            <a:ext cx="2016224" cy="3600400"/>
          </a:xfrm>
          <a:prstGeom prst="foldedCorner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РОДИТЕЛИ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Инсценировка для детей «Сказка на новый лад»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920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tatic8.depositphotos.com/1208047/980/v/950/depositphotos_9800020-stock-illustration-vector-carnival-mas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3252" y="476672"/>
            <a:ext cx="4968552" cy="646331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Продукты проекта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31195"/>
            <a:ext cx="3712412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443371" y="2708920"/>
            <a:ext cx="3944091" cy="2218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78" y="4088737"/>
            <a:ext cx="3717093" cy="20908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5724128" y="1628800"/>
            <a:ext cx="2016224" cy="461665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Рисуем театр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3149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538</Words>
  <Application>Microsoft Office PowerPoint</Application>
  <PresentationFormat>Экран (4:3)</PresentationFormat>
  <Paragraphs>150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user</cp:lastModifiedBy>
  <cp:revision>66</cp:revision>
  <dcterms:created xsi:type="dcterms:W3CDTF">2018-10-12T13:59:18Z</dcterms:created>
  <dcterms:modified xsi:type="dcterms:W3CDTF">2018-10-23T05:24:00Z</dcterms:modified>
</cp:coreProperties>
</file>