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8" r:id="rId6"/>
    <p:sldId id="259" r:id="rId7"/>
    <p:sldId id="269" r:id="rId8"/>
    <p:sldId id="266" r:id="rId9"/>
    <p:sldId id="267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306"/>
    <a:srgbClr val="FA7422"/>
    <a:srgbClr val="FBA169"/>
    <a:srgbClr val="FA7E32"/>
    <a:srgbClr val="F67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32FBD-9E2C-45AD-8778-992F7A37A5B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9B5CE-D7E7-42DC-97AE-01F1E4734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2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7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7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4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9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5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4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1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0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2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1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BA169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557D-01E5-4E6E-8786-C316B48534B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5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A6306"/>
                </a:solidFill>
              </a:rPr>
              <a:t>Артикуляционная гимнастика</a:t>
            </a:r>
            <a:endParaRPr lang="ru-RU" sz="4800" dirty="0">
              <a:solidFill>
                <a:srgbClr val="FA630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6561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Сонорных звуков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л, л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3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Звоночек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открыть рот, улыбнуться, показав зубы.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Поднять кончик языка к «бугоркам»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альвеолам) за верхними передними зубами и нажимать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небольшим усилием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на эти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«бугорки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5-6 раз.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2713"/>
            <a:ext cx="2376264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92" y="4292713"/>
            <a:ext cx="21050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8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Самолетик - 1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произносим звук [у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– «включаем мотор самолета»,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раскрываем губы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(открываем широко рот),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 поднимаем («взлетает самолетик»)  за верхние зубы и упираем в «бугорки» (альвеолы), тем самым звук  [у] меняется на звук [л].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«Мотор»-звук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перестаем произносить на протяжении всего упражнения. Повторить 5-7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37485"/>
            <a:ext cx="3168352" cy="187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35274"/>
            <a:ext cx="2036241" cy="182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37485"/>
            <a:ext cx="1944216" cy="181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4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Самолетик - 2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8" y="112474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Закусить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кончик языка зубами, и давить оставшимся кончиком языка (той частью, которая находится сразу за зубами) на бугорки за верхними зубами (альвеолы), словно язык пытается вылететь изо рта, а зубки не дают. При этом пытаемся (имитируем/побуждаем) произносить звук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Повторить 5-7 раз.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05" y="4338034"/>
            <a:ext cx="328463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2" y="4338034"/>
            <a:ext cx="3463762" cy="195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40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Собираем звуки л, л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Зубы</a:t>
            </a:r>
            <a:r>
              <a:rPr lang="ru-RU" dirty="0" smtClean="0"/>
              <a:t> слегка приоткрыты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Губы</a:t>
            </a:r>
            <a:r>
              <a:rPr lang="ru-RU" dirty="0" smtClean="0"/>
              <a:t> слегка открыты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Язык</a:t>
            </a:r>
            <a:r>
              <a:rPr lang="ru-RU" dirty="0" smtClean="0"/>
              <a:t> парусом: кончик языка поднят за верхние передние зубы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для мягкого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‘]</a:t>
            </a:r>
            <a:r>
              <a:rPr lang="ru-RU" dirty="0" smtClean="0"/>
              <a:t> парус слегка надувается в середине к верхнему нёбу, язык расслаблен</a:t>
            </a:r>
          </a:p>
          <a:p>
            <a:pPr lvl="1"/>
            <a:r>
              <a:rPr lang="ru-RU" dirty="0" smtClean="0"/>
              <a:t>для твердого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 парус слегка надувается в середине к нижним зубам, язык напряжен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Выдох слабый,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воздушная струя </a:t>
            </a:r>
            <a:r>
              <a:rPr lang="ru-RU" dirty="0" smtClean="0"/>
              <a:t>проходит по боковым краям языка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Голосовые складки 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горлышко</a:t>
            </a:r>
            <a:r>
              <a:rPr lang="ru-RU" dirty="0" smtClean="0"/>
              <a:t>) работают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3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Змейка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открыть рот, высунуть язык изо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рта. Кончик языка тянуть вперед так, чтобы язык стал узенький (язык сильно напрягается, боковые края стягиваются к центральной линии языка). Удерживать 3-4 с, затем расслабить язык («Блинчик»). Повторить упражнение 5-6 раз. Задача научиться чувствовать мышцы языка, которые позволяют расширять боковые края языка.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149080"/>
            <a:ext cx="2088233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714626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3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Качели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124744"/>
            <a:ext cx="8229600" cy="49971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кончик языка поднять вверх за верхние передние зубы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 вниз за нижние передние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зубы. Нижняя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челюсть не двигается,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нижние зубы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прикусывают язык. Удерживать кончик языка в верхнем и нижнем положениях по 3-4 сек. Повторить движения 5-6 раз в каждую сторону.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16024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194421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17725"/>
            <a:ext cx="2232248" cy="25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4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Чистим зубки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447" y="1160090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рот, улыбнуться, показав зубы. Затем кончиком языка «чистить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зубы» изнутри, двигая им влево-вправо. Кончик языка должен на­ходиться за зубами. Губы улыбаются все время, нижняя челюсть не двигается. Повторить по 3-4 движений в каждую сторону.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8007"/>
            <a:ext cx="2120839" cy="276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16555"/>
            <a:ext cx="2448272" cy="21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1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Футбол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сомкнуть, кончик языка с напряжением упирать то в одну, то в другую щеку так, чтобы под щекой надувались «мячики». Повторить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 каждую сторону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Затем чередовать: правая, левая щеки, вперед «змейкой». Повторить 4-5 раз.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92" y="4077072"/>
            <a:ext cx="2200633" cy="21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78" y="3918150"/>
            <a:ext cx="2064182" cy="259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5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Парус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 открыть рот, кончик языка поднять и поставить на бугорки (альвеолы) за верхними зубами, спинку языка выгнуть вперед (средняя часть языка опускается к нижним зубам, стараться, чтобы края языка стали широкими). Удерживать язык в таком положении 5-7 с. Повторить 4-5 раз.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2520280" cy="229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221088"/>
            <a:ext cx="263343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0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5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Маляр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улыбнуться, показав зубы. Кончиком языка «красить потолок», двигая им по твердому небу вперед-назад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верхних передних зубов к горлышку и обратно).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не должен выскакивать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передние зубы к губам,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отрываться «от потолка» и дви­гаться влево-вправо. Нижняя челюсть не двигается. Повторить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движе­ний в каждую сторону.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89" y="4365104"/>
            <a:ext cx="2304256" cy="21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75" y="3910653"/>
            <a:ext cx="1873229" cy="27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42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Вкусное варенье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плоским кончиком языка облизать («обнять») вер­хнюю губу сверху вниз. При этом должны быть видны нижние зубы (нижняя губа от­тянута вниз, зубы не прикусывают язык). Повторить 3-5 раз.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48183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5616"/>
            <a:ext cx="2952328" cy="205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77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Фокус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Высунуть ши­рокий язык,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 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губе и подуть вверх на нос. Воздух идет по середи­не языка, щёки не надуваются.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Дуть 4-5 сек. Повторить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раз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Можно положить кусочек ватки на нос или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полосочку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салфетки для эффекта.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1743538" cy="23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1915666" cy="23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090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670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Артикуляционная гимнастика</vt:lpstr>
      <vt:lpstr>Змейка</vt:lpstr>
      <vt:lpstr>Качели</vt:lpstr>
      <vt:lpstr>Чистим зубки</vt:lpstr>
      <vt:lpstr>Футбол</vt:lpstr>
      <vt:lpstr>Парус</vt:lpstr>
      <vt:lpstr>Маляр</vt:lpstr>
      <vt:lpstr>Вкусное варенье</vt:lpstr>
      <vt:lpstr>Фокус</vt:lpstr>
      <vt:lpstr>Звоночек</vt:lpstr>
      <vt:lpstr>Самолетик - 1</vt:lpstr>
      <vt:lpstr>Самолетик - 2</vt:lpstr>
      <vt:lpstr>Собираем звуки л, л’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RePack by Diakov</dc:creator>
  <cp:lastModifiedBy>RePack by Diakov</cp:lastModifiedBy>
  <cp:revision>17</cp:revision>
  <dcterms:created xsi:type="dcterms:W3CDTF">2020-10-19T12:16:54Z</dcterms:created>
  <dcterms:modified xsi:type="dcterms:W3CDTF">2020-11-04T12:58:22Z</dcterms:modified>
</cp:coreProperties>
</file>