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59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32FBD-9E2C-45AD-8778-992F7A37A5BF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9B5CE-D7E7-42DC-97AE-01F1E4734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2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9B5CE-D7E7-42DC-97AE-01F1E473467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7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48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7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14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9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5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4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1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005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2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41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chemeClr val="accent1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557D-01E5-4E6E-8786-C316B48534B3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5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>Артикуляционная гимнастика</a:t>
            </a:r>
            <a:endParaRPr lang="ru-RU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Шипящие звуки</a:t>
            </a:r>
          </a:p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ш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, ж, щ, ч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3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Вкусное варенье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плоским кончиком языка облизать («обнять») вер­хнюю губу сверху вниз. При этом должны быть видны нижние зубы (нижняя губа от­тянута вниз, зубы не прикусывают язык). Повторить 3-5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77072"/>
            <a:ext cx="2481833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38995"/>
            <a:ext cx="2952328" cy="20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773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Фокус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Высунуть ши­рокий язык,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кончик языка 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губе и подуть вверх на нос. Воздух идет по середи­не языка, щёки не надуваются.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Дуть 4-5 сек. Повторить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 раз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положить кусочек ватки на нос или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полосочку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салфетки для эффекта.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83747"/>
            <a:ext cx="1743538" cy="23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83745"/>
            <a:ext cx="1915666" cy="23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09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Чашечка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улыбнуться, показать зубы. Высунуть язык изо рта, подняв кончик языка и боко­вые края языка вверх, образуя «чашечку». Удерживать так 5-10 с. Повторить 4-6 раз.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77072"/>
            <a:ext cx="2520280" cy="2428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4077072"/>
            <a:ext cx="2321438" cy="242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776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Собираем звуки ш, ж, щ, ч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864" y="1124744"/>
            <a:ext cx="8229600" cy="54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Зубы</a:t>
            </a:r>
            <a:r>
              <a:rPr lang="ru-RU" sz="2800" dirty="0" smtClean="0"/>
              <a:t> заборчиком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Губы</a:t>
            </a:r>
            <a:r>
              <a:rPr lang="ru-RU" sz="2800" dirty="0" smtClean="0"/>
              <a:t> слонёнком/окошечком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Язык</a:t>
            </a:r>
            <a:r>
              <a:rPr lang="ru-RU" sz="2800" dirty="0" smtClean="0"/>
              <a:t> чашечкой («чашечка» стоит на дне ротовой полости)</a:t>
            </a:r>
          </a:p>
          <a:p>
            <a:pPr lvl="1"/>
            <a:r>
              <a:rPr lang="ru-RU" sz="2400" dirty="0"/>
              <a:t>д</a:t>
            </a:r>
            <a:r>
              <a:rPr lang="ru-RU" sz="2400" dirty="0" smtClean="0"/>
              <a:t>ля звука </a:t>
            </a:r>
            <a:r>
              <a:rPr lang="en-US" sz="2400" dirty="0" smtClean="0"/>
              <a:t>[</a:t>
            </a:r>
            <a:r>
              <a:rPr lang="ru-RU" sz="2400" dirty="0" smtClean="0"/>
              <a:t>щ</a:t>
            </a:r>
            <a:r>
              <a:rPr lang="en-US" sz="2400" dirty="0" smtClean="0"/>
              <a:t>]</a:t>
            </a:r>
            <a:r>
              <a:rPr lang="ru-RU" sz="2400" dirty="0" smtClean="0"/>
              <a:t> «чашечка» не глубокая, язык слегка поднимается к верхнему небу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Выдох</a:t>
            </a:r>
            <a:r>
              <a:rPr lang="ru-RU" sz="2800" dirty="0" smtClean="0"/>
              <a:t> теплой струёй воздуха по середине языка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Голосовые складки </a:t>
            </a:r>
            <a:r>
              <a:rPr lang="ru-RU" sz="2800" dirty="0" smtClean="0"/>
              <a:t>(горлышко)</a:t>
            </a:r>
          </a:p>
          <a:p>
            <a:pPr marL="914400" lvl="1" indent="-457200"/>
            <a:r>
              <a:rPr lang="ru-RU" dirty="0" smtClean="0"/>
              <a:t>для глухих звуков – не работают </a:t>
            </a:r>
          </a:p>
          <a:p>
            <a:pPr marL="914400" lvl="1" indent="-457200"/>
            <a:r>
              <a:rPr lang="ru-RU" dirty="0" smtClean="0"/>
              <a:t>для звонкого звука – работают</a:t>
            </a:r>
          </a:p>
          <a:p>
            <a:pPr marL="57150" indent="0">
              <a:buNone/>
            </a:pPr>
            <a:r>
              <a:rPr lang="ru-RU" dirty="0" smtClean="0"/>
              <a:t>При звуке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[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ч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]</a:t>
            </a:r>
            <a:r>
              <a:rPr lang="ru-RU" dirty="0" smtClean="0"/>
              <a:t> кончик языка сначала ударяется о бугорки (альвеолы) за верхними зубами, затем резко и быстро падает в «чашечку» (быстрое произношение </a:t>
            </a:r>
            <a:r>
              <a:rPr lang="en-US" dirty="0" smtClean="0"/>
              <a:t>[</a:t>
            </a:r>
            <a:r>
              <a:rPr lang="ru-RU" dirty="0" err="1" smtClean="0"/>
              <a:t>тш</a:t>
            </a:r>
            <a:r>
              <a:rPr lang="ru-RU" dirty="0" smtClean="0"/>
              <a:t>-</a:t>
            </a:r>
            <a:r>
              <a:rPr lang="ru-RU" dirty="0" err="1" smtClean="0"/>
              <a:t>тш</a:t>
            </a:r>
            <a:r>
              <a:rPr lang="ru-RU" dirty="0" smtClean="0"/>
              <a:t>-ч-ч</a:t>
            </a:r>
            <a:r>
              <a:rPr lang="en-US" dirty="0" smtClean="0"/>
              <a:t>]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690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Заборчик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улыбнуться, показать сжатые зубы (верхние зубы сто­ят ровно на нижних). Удерживать такое положение 5-7 с. Вернуть в исходное положение зубы и губы. Повторить упражнение 5-6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90112"/>
            <a:ext cx="2664296" cy="177787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90112"/>
            <a:ext cx="26670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053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Слонёнок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328592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положении «Заборчик», губы округляются и слегка вытягиваются  вперед так, чтобы было видно наш «Заборчик»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(нос и лоб не должны морщиться).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Удерживаем в таком положение 4-5 сек. Повторяем упражнение 5-6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538" y="4277180"/>
            <a:ext cx="2696389" cy="222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40" y="3743614"/>
            <a:ext cx="2361188" cy="27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727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Месим тесто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рот. Пошлепать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губами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пя-пя-пя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…(та-та-та);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закусить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зубами/губами и протаскивать его сквозь зубы/губы с усилием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Повторить упражнение 4-5 раз.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21088"/>
            <a:ext cx="2448272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21088"/>
            <a:ext cx="2776812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05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Блинчик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плоский кончик языка положить на ниж­нюю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губу. Язык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двигаться по нижней губе. Рот чуть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чуть приоткрыт. Удерживать такое положение 5-10 с. Повторить 2-3 раза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49081"/>
            <a:ext cx="2520280" cy="216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149081"/>
            <a:ext cx="2796830" cy="216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75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Змейка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рот, высунуть язык изо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рта. Кончик языка тянуть вперед так, чтобы язык стал узенький (язык сильно напрягается, боковые края стягиваются к центральной линии языка). Удерживать 3-4 с, затем расслабить язык («Блинчик»). Повторить упражнение 5-6 раз. Задача научиться чувствовать мышцы языка, которые позволяют расширять боковые края языка.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149080"/>
            <a:ext cx="2088233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9080"/>
            <a:ext cx="2714626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037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Качели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124744"/>
            <a:ext cx="8229600" cy="4997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кончик языка поднять вверх за верхние передние зубы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опустить вниз за нижние передние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зубы. Нижняя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челюсть не двигается,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нижние зубы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прикусывают язык. Удерживать кончик языка в верхнем и нижнем положениях по 3-4 сек. Повторить движения 5-6 раз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653136"/>
            <a:ext cx="2160240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3136"/>
            <a:ext cx="1944216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050181"/>
            <a:ext cx="2232248" cy="256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48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Чистим зубки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447" y="1124744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рот, улыбнуться, показав зубы. Затем кончиком языка «чистить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зубы» изнутри, двигая им влево-вправо. Кончик языка должен на­ходиться за зубами. Губы улыбаются все время, нижняя челюсть не двигается. Повторить по 3-4 движений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933056"/>
            <a:ext cx="1976823" cy="257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318718"/>
            <a:ext cx="2448272" cy="2193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17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</a:rPr>
              <a:t>Парус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 открыть рот, кончик языка поднять и поставить на бугорки (альвеолы) за верхними зубами, спинку языка выгнуть вперед (средняя часть языка опускается к нижним зубам, стараться, чтобы края языка стали широкими). Удерживать язык в таком положении 5-7 с. Повторить 4-5 раз.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21088"/>
            <a:ext cx="2520280" cy="229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4221088"/>
            <a:ext cx="263343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6050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589</Words>
  <Application>Microsoft Office PowerPoint</Application>
  <PresentationFormat>Экран (4:3)</PresentationFormat>
  <Paragraphs>36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Артикуляционная гимнастика</vt:lpstr>
      <vt:lpstr>Заборчик</vt:lpstr>
      <vt:lpstr>Слонёнок</vt:lpstr>
      <vt:lpstr>Месим тесто</vt:lpstr>
      <vt:lpstr>Блинчик</vt:lpstr>
      <vt:lpstr>Змейка</vt:lpstr>
      <vt:lpstr>Качели</vt:lpstr>
      <vt:lpstr>Чистим зубки</vt:lpstr>
      <vt:lpstr>Парус</vt:lpstr>
      <vt:lpstr>Вкусное варенье</vt:lpstr>
      <vt:lpstr>Фокус</vt:lpstr>
      <vt:lpstr>Чашечка</vt:lpstr>
      <vt:lpstr>Собираем звуки ш, ж, щ, ч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RePack by Diakov</dc:creator>
  <cp:lastModifiedBy>RePack by Diakov</cp:lastModifiedBy>
  <cp:revision>8</cp:revision>
  <dcterms:created xsi:type="dcterms:W3CDTF">2020-10-19T12:16:54Z</dcterms:created>
  <dcterms:modified xsi:type="dcterms:W3CDTF">2020-10-19T16:15:58Z</dcterms:modified>
</cp:coreProperties>
</file>