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2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4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95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0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45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23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97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68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45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4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0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04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8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5988-484C-4CB7-8DD5-2FE5D66735F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0AAB-051C-4812-B9C8-C60A681E7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48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3" Type="http://schemas.openxmlformats.org/officeDocument/2006/relationships/image" Target="../media/image22.png"/><Relationship Id="rId21" Type="http://schemas.microsoft.com/office/2007/relationships/media" Target="../media/media6.mp3"/><Relationship Id="rId7" Type="http://schemas.openxmlformats.org/officeDocument/2006/relationships/image" Target="../media/image26.png"/><Relationship Id="rId12" Type="http://schemas.microsoft.com/office/2007/relationships/media" Target="../media/media1.mp3"/><Relationship Id="rId17" Type="http://schemas.microsoft.com/office/2007/relationships/media" Target="../media/media4.mp3"/><Relationship Id="rId2" Type="http://schemas.openxmlformats.org/officeDocument/2006/relationships/slideLayout" Target="../slideLayouts/slideLayout2.xml"/><Relationship Id="rId16" Type="http://schemas.microsoft.com/office/2007/relationships/media" Target="../media/media3.mp3"/><Relationship Id="rId20" Type="http://schemas.openxmlformats.org/officeDocument/2006/relationships/image" Target="../media/image34.png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audio" Target="../media/audio1.wav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23" Type="http://schemas.microsoft.com/office/2007/relationships/media" Target="../media/media8.mp3"/><Relationship Id="rId10" Type="http://schemas.openxmlformats.org/officeDocument/2006/relationships/image" Target="../media/image29.png"/><Relationship Id="rId19" Type="http://schemas.microsoft.com/office/2007/relationships/media" Target="../media/media5.mp3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media" Target="../media/media2.mp3"/><Relationship Id="rId22" Type="http://schemas.microsoft.com/office/2007/relationships/media" Target="../media/media7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687" y="1065322"/>
            <a:ext cx="10490447" cy="4563308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Интерактивная игра по развитию речи</a:t>
            </a:r>
            <a:b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</a:t>
            </a:r>
            <a:b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endParaRPr lang="ru-RU" sz="7200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2825" y="5111014"/>
            <a:ext cx="4580964" cy="10118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Выполнила: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Воспитатель Ходырева Е.С.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42" y="188258"/>
            <a:ext cx="1029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</a:t>
            </a:r>
            <a:r>
              <a:rPr lang="ru-RU" dirty="0" smtClean="0"/>
              <a:t>учреждение   детский </a:t>
            </a:r>
            <a:r>
              <a:rPr lang="ru-RU" dirty="0" smtClean="0"/>
              <a:t>сад №322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14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462013"/>
            <a:ext cx="10872537" cy="5714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делении слов на слоги; н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аходить слова с заданным звуком; учить правильно называть слово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выделяя и называя первый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звук;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мышление, речь. 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2" name="click.wav"/>
            </a:hlinkClick>
          </p:cNvPr>
          <p:cNvSpPr/>
          <p:nvPr/>
        </p:nvSpPr>
        <p:spPr>
          <a:xfrm>
            <a:off x="365760" y="5960395"/>
            <a:ext cx="904775" cy="6810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0799545" y="5960395"/>
            <a:ext cx="862263" cy="6810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0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51" y="696439"/>
            <a:ext cx="2515626" cy="24810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858" y="696439"/>
            <a:ext cx="2511770" cy="2481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486" y="696440"/>
            <a:ext cx="2511770" cy="24812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87655" y="173255"/>
            <a:ext cx="1126156" cy="3946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467" y="111470"/>
            <a:ext cx="1776718" cy="55310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887826" y="32788"/>
            <a:ext cx="0" cy="7104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8936" y="123380"/>
            <a:ext cx="2331320" cy="573059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0217203" y="15339"/>
            <a:ext cx="9626" cy="7104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8875" y="15339"/>
            <a:ext cx="30483" cy="7254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977" y="4880007"/>
            <a:ext cx="1224762" cy="16848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6185" y="5199246"/>
            <a:ext cx="1314022" cy="14967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8486" y="3551417"/>
            <a:ext cx="1632432" cy="1495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279" y="5037220"/>
            <a:ext cx="1645118" cy="16451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225" y="3554128"/>
            <a:ext cx="1879225" cy="14967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1416" y="2542272"/>
            <a:ext cx="1029644" cy="180112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019" y="3306023"/>
            <a:ext cx="1268270" cy="12464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5333" y="5050856"/>
            <a:ext cx="1287735" cy="16587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10" y="3554128"/>
            <a:ext cx="1125849" cy="1645118"/>
          </a:xfrm>
          <a:prstGeom prst="rect">
            <a:avLst/>
          </a:prstGeom>
        </p:spPr>
      </p:pic>
      <p:sp>
        <p:nvSpPr>
          <p:cNvPr id="31" name="Управляющая кнопка: назад 30">
            <a:hlinkClick r:id="" action="ppaction://hlinkshowjump?jump=previousslide" highlightClick="1">
              <a:snd r:embed="rId16" name="click.wav"/>
            </a:hlinkClick>
          </p:cNvPr>
          <p:cNvSpPr/>
          <p:nvPr/>
        </p:nvSpPr>
        <p:spPr>
          <a:xfrm>
            <a:off x="391347" y="6010183"/>
            <a:ext cx="798261" cy="6857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11113068" y="6048224"/>
            <a:ext cx="783010" cy="6613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3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4714 -0.19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30222 -0.436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14466 -0.45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2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39727 -0.20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-10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53386 -0.449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53125 -0.2560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-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5859 -0.385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00182 -0.56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74049 -0.2884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8" y="-1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33" y="96253"/>
            <a:ext cx="11742820" cy="67617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Найди слова, в которых есть звук «Л» или «Ль»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51609">
            <a:off x="7783709" y="2903277"/>
            <a:ext cx="4230303" cy="4230303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98" y="207644"/>
            <a:ext cx="1739597" cy="2632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436" y="4442214"/>
            <a:ext cx="2864731" cy="1976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080" y="700888"/>
            <a:ext cx="2812725" cy="1947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607" y="637619"/>
            <a:ext cx="2053582" cy="2572001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9893" y="3549922"/>
            <a:ext cx="2894371" cy="2305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151" y="2648700"/>
            <a:ext cx="1805489" cy="3158289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4495" y="1364382"/>
            <a:ext cx="2305792" cy="2112744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" action="ppaction://hlinkshowjump?jump=previousslide" highlightClick="1">
              <a:snd r:embed="rId12" name="click.wav"/>
            </a:hlinkClick>
          </p:cNvPr>
          <p:cNvSpPr/>
          <p:nvPr/>
        </p:nvSpPr>
        <p:spPr>
          <a:xfrm>
            <a:off x="279133" y="6171055"/>
            <a:ext cx="706288" cy="567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>
              <a:snd r:embed="rId12" name="click.wav"/>
            </a:hlinkClick>
          </p:cNvPr>
          <p:cNvSpPr/>
          <p:nvPr/>
        </p:nvSpPr>
        <p:spPr>
          <a:xfrm>
            <a:off x="11231917" y="6171055"/>
            <a:ext cx="674703" cy="5637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9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C 0.06901 3.33333E-6 0.125 0.05602 0.125 0.125 C 0.125 0.19398 0.06901 0.25 -4.375E-6 0.25 C -0.06901 0.25 -0.125 0.19398 -0.125 0.125 C -0.125 0.05602 -0.06901 3.33333E-6 -4.375E-6 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C 0.06901 -2.96296E-6 0.125 0.05602 0.125 0.125 C 0.125 0.19398 0.06901 0.25 -1.04167E-6 0.25 C -0.06901 0.25 -0.125 0.19398 -0.125 0.125 C -0.125 0.05602 -0.06901 -2.96296E-6 -1.04167E-6 -2.96296E-6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C 0.06901 4.81481E-6 0.125 0.05601 0.125 0.125 C 0.125 0.19398 0.06901 0.25 -3.95833E-6 0.25 C -0.06901 0.25 -0.125 0.19398 -0.125 0.125 C -0.125 0.05601 -0.06901 4.81481E-6 -3.95833E-6 4.81481E-6 Z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C 0.06901 -2.96296E-6 0.125 0.05602 0.125 0.125 C 0.125 0.19398 0.06901 0.25 1.04167E-6 0.25 C -0.06901 0.25 -0.125 0.19398 -0.125 0.125 C -0.125 0.05602 -0.06901 -2.96296E-6 1.04167E-6 -2.96296E-6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51" y="221941"/>
            <a:ext cx="11576482" cy="63919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Повесь игрушку на ёлку, правильно называя слово, выделяя и называя первый звук.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71" y="537447"/>
            <a:ext cx="4746158" cy="6632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29943" y="1459425"/>
            <a:ext cx="710981" cy="810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4668" y="1981102"/>
            <a:ext cx="1230259" cy="975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9918" y="2662670"/>
            <a:ext cx="1043401" cy="1102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82029" y="1459425"/>
            <a:ext cx="832728" cy="817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7812" y="4927670"/>
            <a:ext cx="1381163" cy="1036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1447" y="4820797"/>
            <a:ext cx="1198351" cy="1671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949" y="3084621"/>
            <a:ext cx="793673" cy="10918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554351" y="3710522"/>
            <a:ext cx="723527" cy="931820"/>
          </a:xfrm>
          <a:prstGeom prst="rect">
            <a:avLst/>
          </a:prstGeom>
        </p:spPr>
      </p:pic>
      <p:pic>
        <p:nvPicPr>
          <p:cNvPr id="14" name="voice-2021-03-23-19-1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5862200" y="1981102"/>
            <a:ext cx="195157" cy="195157"/>
          </a:xfrm>
          <a:prstGeom prst="rect">
            <a:avLst/>
          </a:prstGeom>
        </p:spPr>
      </p:pic>
      <p:pic>
        <p:nvPicPr>
          <p:cNvPr id="15" name="voice-2021-03-23-19-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932195" y="3936732"/>
            <a:ext cx="182283" cy="182283"/>
          </a:xfrm>
          <a:prstGeom prst="rect">
            <a:avLst/>
          </a:prstGeom>
        </p:spPr>
      </p:pic>
      <p:pic>
        <p:nvPicPr>
          <p:cNvPr id="16" name="voice-2021-03-23-19-1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919797" y="2662670"/>
            <a:ext cx="197264" cy="197264"/>
          </a:xfrm>
          <a:prstGeom prst="rect">
            <a:avLst/>
          </a:prstGeom>
        </p:spPr>
      </p:pic>
      <p:pic>
        <p:nvPicPr>
          <p:cNvPr id="17" name="voice-2021-03-23-19-13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7127751" y="5792359"/>
            <a:ext cx="172161" cy="172161"/>
          </a:xfrm>
          <a:prstGeom prst="rect">
            <a:avLst/>
          </a:prstGeom>
        </p:spPr>
      </p:pic>
      <p:pic>
        <p:nvPicPr>
          <p:cNvPr id="18" name="voice-2021-03-23-19-14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9734120" y="2085696"/>
            <a:ext cx="191637" cy="191637"/>
          </a:xfrm>
          <a:prstGeom prst="rect">
            <a:avLst/>
          </a:prstGeom>
        </p:spPr>
      </p:pic>
      <p:pic>
        <p:nvPicPr>
          <p:cNvPr id="19" name="voice-2021-03-23-19-1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018023" y="3496794"/>
            <a:ext cx="195410" cy="195410"/>
          </a:xfrm>
          <a:prstGeom prst="rect">
            <a:avLst/>
          </a:prstGeom>
        </p:spPr>
      </p:pic>
      <p:pic>
        <p:nvPicPr>
          <p:cNvPr id="20" name="voice-2021-03-23-19-15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2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744926" y="5611528"/>
            <a:ext cx="180831" cy="180831"/>
          </a:xfrm>
          <a:prstGeom prst="rect">
            <a:avLst/>
          </a:prstGeom>
        </p:spPr>
      </p:pic>
      <p:pic>
        <p:nvPicPr>
          <p:cNvPr id="21" name="voice-2021-03-23-19-1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816482" y="4446872"/>
            <a:ext cx="195469" cy="195469"/>
          </a:xfrm>
          <a:prstGeom prst="rect">
            <a:avLst/>
          </a:prstGeom>
        </p:spPr>
      </p:pic>
      <p:sp>
        <p:nvSpPr>
          <p:cNvPr id="22" name="Управляющая кнопка: назад 21">
            <a:hlinkClick r:id="" action="ppaction://hlinkshowjump?jump=previousslide" highlightClick="1">
              <a:snd r:embed="rId24" name="click.wav"/>
            </a:hlinkClick>
          </p:cNvPr>
          <p:cNvSpPr/>
          <p:nvPr/>
        </p:nvSpPr>
        <p:spPr>
          <a:xfrm>
            <a:off x="337351" y="6054291"/>
            <a:ext cx="740678" cy="6930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>
              <a:snd r:embed="rId24" name="click.wav"/>
            </a:hlinkClick>
          </p:cNvPr>
          <p:cNvSpPr/>
          <p:nvPr/>
        </p:nvSpPr>
        <p:spPr>
          <a:xfrm>
            <a:off x="11018023" y="5964520"/>
            <a:ext cx="895810" cy="79241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5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28659 -0.0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-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34166 0.15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77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53151 -0.1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70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62018 0.05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16" y="29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46159 0.169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86" y="84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5737 0.132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66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9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24766 0.017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8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2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50846 0.2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0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695" y="93216"/>
            <a:ext cx="8883587" cy="6662691"/>
          </a:xfrm>
        </p:spPr>
      </p:pic>
      <p:sp>
        <p:nvSpPr>
          <p:cNvPr id="6" name="Управляющая кнопка: домой 5">
            <a:hlinkClick r:id="" action="ppaction://hlinkshowjump?jump=firstslide" highlightClick="1">
              <a:snd r:embed="rId3" name="click.wav"/>
            </a:hlinkClick>
          </p:cNvPr>
          <p:cNvSpPr/>
          <p:nvPr/>
        </p:nvSpPr>
        <p:spPr>
          <a:xfrm>
            <a:off x="10982425" y="5996539"/>
            <a:ext cx="1020278" cy="759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202131" y="6073541"/>
            <a:ext cx="750770" cy="6823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2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81</Words>
  <Application>Microsoft Office PowerPoint</Application>
  <PresentationFormat>Произвольный</PresentationFormat>
  <Paragraphs>9</Paragraphs>
  <Slides>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Интерактивная игра по развитию речи 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развитию речи  для детей 4-5 лет</dc:title>
  <dc:creator>User</dc:creator>
  <cp:lastModifiedBy>Роман</cp:lastModifiedBy>
  <cp:revision>22</cp:revision>
  <dcterms:created xsi:type="dcterms:W3CDTF">2021-03-15T14:27:52Z</dcterms:created>
  <dcterms:modified xsi:type="dcterms:W3CDTF">2023-06-02T00:44:46Z</dcterms:modified>
</cp:coreProperties>
</file>