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57" r:id="rId6"/>
    <p:sldId id="261" r:id="rId7"/>
    <p:sldId id="263" r:id="rId8"/>
    <p:sldId id="264" r:id="rId9"/>
    <p:sldId id="265" r:id="rId10"/>
    <p:sldId id="26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5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16F3C-7EB4-4548-AC47-9C72D2452B7D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A586C-EBBD-4F29-8228-BA74D630B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9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A586C-EBBD-4F29-8228-BA74D630B7D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54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A586C-EBBD-4F29-8228-BA74D630B7D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332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A586C-EBBD-4F29-8228-BA74D630B7D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00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7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2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71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85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05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6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1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383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91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6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9C577-D701-46CC-AC20-47B0A7B312AA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4DB62-FD19-4564-89A8-B14FC11DE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05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audio" Target="../media/audio4.wav"/><Relationship Id="rId21" Type="http://schemas.openxmlformats.org/officeDocument/2006/relationships/slide" Target="slide4.xml"/><Relationship Id="rId7" Type="http://schemas.openxmlformats.org/officeDocument/2006/relationships/audio" Target="../media/audio8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audio3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7.jpg"/><Relationship Id="rId5" Type="http://schemas.openxmlformats.org/officeDocument/2006/relationships/audio" Target="../media/audio6.wav"/><Relationship Id="rId15" Type="http://schemas.openxmlformats.org/officeDocument/2006/relationships/image" Target="../media/image11.jpeg"/><Relationship Id="rId10" Type="http://schemas.openxmlformats.org/officeDocument/2006/relationships/audio" Target="../media/audio11.wav"/><Relationship Id="rId19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18.png"/><Relationship Id="rId5" Type="http://schemas.openxmlformats.org/officeDocument/2006/relationships/audio" Target="../media/audio14.wav"/><Relationship Id="rId10" Type="http://schemas.openxmlformats.org/officeDocument/2006/relationships/image" Target="../media/image17.jpg"/><Relationship Id="rId4" Type="http://schemas.openxmlformats.org/officeDocument/2006/relationships/audio" Target="../media/audio13.wav"/><Relationship Id="rId9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9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7.jpg"/><Relationship Id="rId15" Type="http://schemas.openxmlformats.org/officeDocument/2006/relationships/slide" Target="slide6.xml"/><Relationship Id="rId10" Type="http://schemas.openxmlformats.org/officeDocument/2006/relationships/image" Target="../media/image23.png"/><Relationship Id="rId4" Type="http://schemas.openxmlformats.org/officeDocument/2006/relationships/audio" Target="../media/audio20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1.wav"/><Relationship Id="rId7" Type="http://schemas.openxmlformats.org/officeDocument/2006/relationships/image" Target="../media/image44.png"/><Relationship Id="rId12" Type="http://schemas.openxmlformats.org/officeDocument/2006/relationships/slide" Target="slide9.xml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4.wav"/><Relationship Id="rId7" Type="http://schemas.openxmlformats.org/officeDocument/2006/relationships/image" Target="../media/image51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slide" Target="slide10.xml"/><Relationship Id="rId5" Type="http://schemas.openxmlformats.org/officeDocument/2006/relationships/image" Target="../media/image49.jp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38" y="260648"/>
            <a:ext cx="910846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anose="02040503050406030204" pitchFamily="18" charset="0"/>
              </a:rPr>
              <a:t>Мультимедийная презентация на тему:</a:t>
            </a:r>
            <a:b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anose="02040503050406030204" pitchFamily="18" charset="0"/>
              </a:rPr>
            </a:b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anose="02040503050406030204" pitchFamily="18" charset="0"/>
              </a:rPr>
              <a:t>Зима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3711150"/>
            <a:ext cx="197727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anose="02040503050406030204" pitchFamily="18" charset="0"/>
                <a:hlinkClick r:id="rId3" action="ppaction://hlinksldjump"/>
              </a:rPr>
              <a:t>НАЧАТЬ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6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5171" y="548680"/>
            <a:ext cx="3704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Молодцы!</a:t>
            </a:r>
            <a:endParaRPr lang="ru-RU" sz="6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26785"/>
            <a:ext cx="23717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70" y="2226784"/>
            <a:ext cx="24098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08602"/>
            <a:ext cx="23241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576" y="4508603"/>
            <a:ext cx="23907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124" y="246976"/>
            <a:ext cx="8483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Какая картинка соответствует времени году за окном? Назови и нажми на неё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Стрелка вправо 7">
            <a:hlinkClick r:id="rId9" action="ppaction://hlinksldjump"/>
          </p:cNvPr>
          <p:cNvSpPr/>
          <p:nvPr/>
        </p:nvSpPr>
        <p:spPr>
          <a:xfrm>
            <a:off x="7884368" y="6403184"/>
            <a:ext cx="1058625" cy="374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761" y="0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Назови признаки зимы и подбери подходящие картинки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65" y="3284984"/>
            <a:ext cx="2255918" cy="22705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04" y="1556792"/>
            <a:ext cx="1824104" cy="14586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15" y="4558817"/>
            <a:ext cx="1257486" cy="18945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4833900"/>
            <a:ext cx="2446276" cy="16194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75" y="2576118"/>
            <a:ext cx="813786" cy="166984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61" y="1388969"/>
            <a:ext cx="1674533" cy="167453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25" y="1218869"/>
            <a:ext cx="1463043" cy="152400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982332"/>
            <a:ext cx="2438405" cy="16215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3396"/>
            <a:ext cx="1944216" cy="2916323"/>
          </a:xfrm>
          <a:prstGeom prst="rect">
            <a:avLst/>
          </a:prstGeom>
        </p:spPr>
      </p:pic>
      <p:sp>
        <p:nvSpPr>
          <p:cNvPr id="34" name="Стрелка вправо 33">
            <a:hlinkClick r:id="rId21" action="ppaction://hlinksldjump"/>
          </p:cNvPr>
          <p:cNvSpPr/>
          <p:nvPr/>
        </p:nvSpPr>
        <p:spPr>
          <a:xfrm>
            <a:off x="7884368" y="6403184"/>
            <a:ext cx="1058625" cy="374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сен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ручь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негов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Безымян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дед моро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звери шубк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зим птиц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снег и ле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холод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7300" y="188640"/>
            <a:ext cx="818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Игра «Скажи наоборот». Нажми на снежинки и закончи предложения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4" y="1388969"/>
            <a:ext cx="1944216" cy="2231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9123"/>
            <a:ext cx="1944216" cy="2231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464" y="1388969"/>
            <a:ext cx="1944216" cy="2231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1944216" cy="2231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09" y="3084065"/>
            <a:ext cx="1944216" cy="2231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60" y="3861048"/>
            <a:ext cx="1944216" cy="2231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00" y="4321121"/>
            <a:ext cx="1944216" cy="2231925"/>
          </a:xfrm>
          <a:prstGeom prst="rect">
            <a:avLst/>
          </a:prstGeom>
        </p:spPr>
      </p:pic>
      <p:sp>
        <p:nvSpPr>
          <p:cNvPr id="12" name="Стрелка вправо 11">
            <a:hlinkClick r:id="rId12" action="ppaction://hlinksldjump"/>
          </p:cNvPr>
          <p:cNvSpPr/>
          <p:nvPr/>
        </p:nvSpPr>
        <p:spPr>
          <a:xfrm>
            <a:off x="7884368" y="6403184"/>
            <a:ext cx="1058625" cy="374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1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холодны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 темно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коротки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 тускло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 тверд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коротки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 толст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188640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Выбери и назови предметы, которые подходят для зимних развлечений на улице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" y="1502787"/>
            <a:ext cx="1728192" cy="1728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51" y="1502787"/>
            <a:ext cx="1850796" cy="12926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329989"/>
            <a:ext cx="1432671" cy="1800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53" y="875692"/>
            <a:ext cx="2036181" cy="20361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51" y="3992185"/>
            <a:ext cx="2537866" cy="15121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87" y="1877321"/>
            <a:ext cx="955539" cy="16987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39" y="3136889"/>
            <a:ext cx="878338" cy="8783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4086073"/>
            <a:ext cx="1555732" cy="20882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77" y="5130189"/>
            <a:ext cx="1499978" cy="1499978"/>
          </a:xfrm>
          <a:prstGeom prst="rect">
            <a:avLst/>
          </a:prstGeom>
        </p:spPr>
      </p:pic>
      <p:sp>
        <p:nvSpPr>
          <p:cNvPr id="18" name="Стрелка вправо 17">
            <a:hlinkClick r:id="rId15" action="ppaction://hlinksldjump"/>
          </p:cNvPr>
          <p:cNvSpPr/>
          <p:nvPr/>
        </p:nvSpPr>
        <p:spPr>
          <a:xfrm>
            <a:off x="7884368" y="6403184"/>
            <a:ext cx="1058625" cy="374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72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44" y="2659483"/>
            <a:ext cx="2761287" cy="38884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7826" y="1445799"/>
            <a:ext cx="2520280" cy="1213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15023"/>
            <a:ext cx="1371330" cy="1224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31" y="1988840"/>
            <a:ext cx="1516473" cy="1516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54" y="4149080"/>
            <a:ext cx="2598746" cy="30338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85" y="2659483"/>
            <a:ext cx="2030538" cy="2175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16" y="1484784"/>
            <a:ext cx="1573960" cy="1573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20" y="3317573"/>
            <a:ext cx="831507" cy="8315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064280" y="5674874"/>
            <a:ext cx="873041" cy="8730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57767"/>
            <a:ext cx="1354583" cy="13545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960" y="0"/>
            <a:ext cx="905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315683"/>
                </a:solidFill>
                <a:latin typeface="Cambria" panose="02040503050406030204" pitchFamily="18" charset="0"/>
              </a:rPr>
              <a:t>Помоги Свете одеться на зимнюю прогулку. Выбери подходящие вещи</a:t>
            </a:r>
            <a:endParaRPr lang="ru-RU" sz="3600" dirty="0">
              <a:solidFill>
                <a:srgbClr val="315683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Стрелка вправо 15">
            <a:hlinkClick r:id="rId14" action="ppaction://hlinksldjump"/>
          </p:cNvPr>
          <p:cNvSpPr/>
          <p:nvPr/>
        </p:nvSpPr>
        <p:spPr>
          <a:xfrm>
            <a:off x="7884368" y="6403184"/>
            <a:ext cx="1058625" cy="374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4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3 -3.7037E-7 L 0.02743 -0.23495 C 0.02743 -0.34005 0.12257 -0.46921 0.20052 -0.46921 L 0.37379 -0.46921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2.59259E-6 L -0.18802 2.59259E-6 C -0.27205 2.59259E-6 -0.37587 -0.02894 -0.37587 -0.05278 L -0.37587 -0.10579 " pathEditMode="relative" rAng="10800000" ptsTypes="FfFF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21 0.31644 L -0.21476 0.31644 C -0.11823 0.31644 -0.00035 0.23843 -0.00035 0.17477 L -0.00035 0.03218 " pathEditMode="relative" rAng="16200000" ptsTypes="FfFF">
                                      <p:cBhvr>
                                        <p:cTn id="37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3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-4.44444E-6 0.29976 C -4.44444E-6 0.43425 0.11025 0.59976 0.20018 0.59976 L 0.4007 0.59976 " pathEditMode="relative" rAng="0" ptsTypes="FfFF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5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0254 L -0.23559 -0.0025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4 0.00579 L -0.01754 -0.11921 C -0.01754 -0.17523 0.00781 -0.24421 0.02864 -0.24421 L 0.075 -0.24421 " pathEditMode="relative" rAng="0" ptsTypes="FfFF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835224"/>
            <a:ext cx="7669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315683"/>
                </a:solidFill>
                <a:latin typeface="Cambria" panose="02040503050406030204" pitchFamily="18" charset="0"/>
              </a:rPr>
              <a:t>Снежная Красавица предложила Свете найти сундук с сокровищами. Рассмотри и запомни, как выглядит сундук.</a:t>
            </a:r>
            <a:endParaRPr lang="ru-RU" sz="3600" dirty="0">
              <a:solidFill>
                <a:srgbClr val="315683"/>
              </a:solidFill>
              <a:latin typeface="Cambria" panose="020405030504060302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73016"/>
            <a:ext cx="2160240" cy="168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право 6">
            <a:hlinkClick r:id="rId5" action="ppaction://hlinksldjump"/>
          </p:cNvPr>
          <p:cNvSpPr/>
          <p:nvPr/>
        </p:nvSpPr>
        <p:spPr>
          <a:xfrm>
            <a:off x="7884368" y="6403184"/>
            <a:ext cx="1058625" cy="374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73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55" y="116632"/>
            <a:ext cx="9041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315683"/>
                </a:solidFill>
                <a:latin typeface="Cambria" panose="02040503050406030204" pitchFamily="18" charset="0"/>
              </a:rPr>
              <a:t>Упражнение «Лабиринт»: найди сундук, который запомнил</a:t>
            </a:r>
            <a:endParaRPr lang="ru-RU" sz="3600" dirty="0">
              <a:solidFill>
                <a:srgbClr val="315683"/>
              </a:solidFill>
              <a:latin typeface="Cambria" panose="0204050305040603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51" y="1763983"/>
            <a:ext cx="6514851" cy="468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60" y="4453907"/>
            <a:ext cx="1354484" cy="1907378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71" y="2227258"/>
            <a:ext cx="1059576" cy="92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61" y="1988840"/>
            <a:ext cx="999564" cy="8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88840"/>
            <a:ext cx="1080120" cy="91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52" y="3736331"/>
            <a:ext cx="871595" cy="7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01" y="5301208"/>
            <a:ext cx="1196796" cy="96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право 13">
            <a:hlinkClick r:id="rId12" action="ppaction://hlinksldjump"/>
          </p:cNvPr>
          <p:cNvSpPr/>
          <p:nvPr/>
        </p:nvSpPr>
        <p:spPr>
          <a:xfrm>
            <a:off x="7884368" y="6403184"/>
            <a:ext cx="1058625" cy="374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3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885" y="26064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315683"/>
                </a:solidFill>
                <a:latin typeface="Cambria" panose="02040503050406030204" pitchFamily="18" charset="0"/>
              </a:rPr>
              <a:t>Упражнение «Четвертый лишний».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5" y="3084538"/>
            <a:ext cx="2578091" cy="1536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688680"/>
            <a:ext cx="1967900" cy="2641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97152"/>
            <a:ext cx="1872208" cy="1872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56" y="844707"/>
            <a:ext cx="1367589" cy="1224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8000" y="1120388"/>
            <a:ext cx="3996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315683"/>
                </a:solidFill>
                <a:latin typeface="Cambria" panose="02040503050406030204" pitchFamily="18" charset="0"/>
              </a:rPr>
              <a:t>Прослушай задание:</a:t>
            </a:r>
            <a:endParaRPr lang="ru-RU" sz="3200" dirty="0">
              <a:solidFill>
                <a:srgbClr val="315683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018601"/>
            <a:ext cx="2445323" cy="3667985"/>
          </a:xfrm>
          <a:prstGeom prst="rect">
            <a:avLst/>
          </a:prstGeom>
        </p:spPr>
      </p:pic>
      <p:sp>
        <p:nvSpPr>
          <p:cNvPr id="9" name="Стрелка вправо 8">
            <a:hlinkClick r:id="rId11" action="ppaction://hlinksldjump"/>
          </p:cNvPr>
          <p:cNvSpPr/>
          <p:nvPr/>
        </p:nvSpPr>
        <p:spPr>
          <a:xfrm>
            <a:off x="7884368" y="6403184"/>
            <a:ext cx="1058625" cy="374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71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четвертый лишни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98</Words>
  <Application>Microsoft Office PowerPoint</Application>
  <PresentationFormat>Экран (4:3)</PresentationFormat>
  <Paragraphs>15</Paragraphs>
  <Slides>10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40</cp:revision>
  <dcterms:created xsi:type="dcterms:W3CDTF">2020-12-26T10:20:47Z</dcterms:created>
  <dcterms:modified xsi:type="dcterms:W3CDTF">2020-12-28T19:20:21Z</dcterms:modified>
</cp:coreProperties>
</file>