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8" r:id="rId13"/>
    <p:sldId id="270" r:id="rId14"/>
    <p:sldId id="271" r:id="rId15"/>
    <p:sldId id="266" r:id="rId16"/>
    <p:sldId id="269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660033"/>
    <a:srgbClr val="015153"/>
    <a:srgbClr val="180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>
        <p:scale>
          <a:sx n="89" d="100"/>
          <a:sy n="89" d="100"/>
        </p:scale>
        <p:origin x="-2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C8109-4D3D-47A6-9C14-16DC02AC1F6A}" type="datetimeFigureOut">
              <a:rPr lang="ru-RU" smtClean="0"/>
              <a:t>02.06.2020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1DDE8-D156-451E-9197-BECB00B84F7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04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31DDE8-D156-451E-9197-BECB00B84F7D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310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BD1A0-7236-4EC8-AF09-21B695788E3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03886-5FEF-4121-A513-6F5D1C14961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60092-FAD0-4C20-A5AD-6B7BF7BA8D6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AE76F-7B40-499D-94B5-5AE4092268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12C48-7371-4064-9D7B-E7B836D1911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B5473-380D-4864-9144-0D134E09E12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AB3BF-43F8-401F-8227-9BD15CD09B5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AA845-ED22-46DC-8D0D-8B508CCA050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57910-CF08-4DB8-B3E5-0822AB25906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C459-ED4D-4E0B-B91F-871A0C265D1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44BB8-1E92-4B20-8E41-DC08F9AEA6E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43948DF-4FFF-470C-9287-C433390845BF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115616" y="5026585"/>
            <a:ext cx="6840538" cy="6477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 мире профессий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 по ранней профориентации дошкольников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2213" name="Rectangle 165"/>
          <p:cNvSpPr>
            <a:spLocks noChangeArrowheads="1"/>
          </p:cNvSpPr>
          <p:nvPr/>
        </p:nvSpPr>
        <p:spPr bwMode="auto">
          <a:xfrm>
            <a:off x="1979613" y="5661025"/>
            <a:ext cx="4897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Цель проекта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Обобщение </a:t>
            </a:r>
            <a:r>
              <a:rPr lang="ru-RU" dirty="0"/>
              <a:t>знаний о профессиях в процессе совместной и</a:t>
            </a:r>
          </a:p>
          <a:p>
            <a:pPr marL="0" indent="0" algn="ctr">
              <a:buNone/>
            </a:pPr>
            <a:r>
              <a:rPr lang="ru-RU" dirty="0"/>
              <a:t>самостоятельной деятельности детей через «погружение» в реальные практические</a:t>
            </a:r>
          </a:p>
          <a:p>
            <a:pPr marL="0" indent="0" algn="ctr">
              <a:buNone/>
            </a:pPr>
            <a:r>
              <a:rPr lang="ru-RU" dirty="0"/>
              <a:t>ситуации.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Задачи проекта: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9"/>
            <a:ext cx="8229600" cy="4536504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/>
              <a:t>- развитие эмоционально-положительного отношения к человеку труда;</a:t>
            </a:r>
          </a:p>
          <a:p>
            <a:pPr marL="0" indent="0" algn="ctr">
              <a:buNone/>
            </a:pPr>
            <a:r>
              <a:rPr lang="ru-RU" sz="1800" dirty="0"/>
              <a:t>- формирование представлений о необходимости трудовой деятельности </a:t>
            </a:r>
            <a:r>
              <a:rPr lang="ru-RU" sz="1800" dirty="0" smtClean="0"/>
              <a:t>в жизни </a:t>
            </a:r>
            <a:r>
              <a:rPr lang="ru-RU" sz="1800" dirty="0"/>
              <a:t>людей;</a:t>
            </a:r>
          </a:p>
          <a:p>
            <a:pPr marL="0" indent="0" algn="ctr">
              <a:buNone/>
            </a:pPr>
            <a:r>
              <a:rPr lang="ru-RU" sz="1800" dirty="0"/>
              <a:t>- развитие познавательной активности, интереса к профессиям взрослых;</a:t>
            </a:r>
          </a:p>
          <a:p>
            <a:pPr marL="0" indent="0" algn="ctr">
              <a:buNone/>
            </a:pPr>
            <a:r>
              <a:rPr lang="ru-RU" sz="1800" dirty="0"/>
              <a:t>- формирование обобщенных представлений о структуре трудового процесса,</a:t>
            </a:r>
          </a:p>
          <a:p>
            <a:pPr marL="0" indent="0" algn="ctr">
              <a:buNone/>
            </a:pPr>
            <a:r>
              <a:rPr lang="ru-RU" sz="1800" dirty="0"/>
              <a:t>понимание взаимосвязи между компонентами трудовой деятельности;</a:t>
            </a:r>
          </a:p>
          <a:p>
            <a:pPr marL="0" indent="0" algn="ctr">
              <a:buNone/>
            </a:pPr>
            <a:r>
              <a:rPr lang="ru-RU" sz="1800" dirty="0"/>
              <a:t>- воспитание бережного отношения к труду взрослых и результатам их труда;</a:t>
            </a:r>
          </a:p>
          <a:p>
            <a:pPr marL="0" indent="0" algn="ctr">
              <a:buNone/>
            </a:pPr>
            <a:r>
              <a:rPr lang="ru-RU" sz="1800" dirty="0"/>
              <a:t>- формирование у детей желания научиться выполнять трудовые действия</a:t>
            </a:r>
          </a:p>
          <a:p>
            <a:pPr marL="0" indent="0" algn="ctr">
              <a:buNone/>
            </a:pPr>
            <a:r>
              <a:rPr lang="ru-RU" sz="1800" dirty="0"/>
              <a:t>представителей разных профессий.</a:t>
            </a:r>
          </a:p>
          <a:p>
            <a:pPr marL="0" indent="0"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Формы и методы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400" dirty="0"/>
              <a:t>-Экскурсии, наблюдения во время целевых прогулок;</a:t>
            </a:r>
          </a:p>
          <a:p>
            <a:pPr algn="ctr"/>
            <a:r>
              <a:rPr lang="ru-RU" sz="2400" dirty="0"/>
              <a:t>-рассказы воспитателей и родителей;</a:t>
            </a:r>
          </a:p>
          <a:p>
            <a:pPr algn="ctr"/>
            <a:r>
              <a:rPr lang="ru-RU" sz="2400" dirty="0"/>
              <a:t>-непосредственно образовательная деятельность;</a:t>
            </a:r>
          </a:p>
          <a:p>
            <a:pPr algn="ctr"/>
            <a:r>
              <a:rPr lang="ru-RU" sz="2400" dirty="0"/>
              <a:t>-игры, праздники и развлечения;</a:t>
            </a:r>
          </a:p>
          <a:p>
            <a:pPr algn="ctr"/>
            <a:r>
              <a:rPr lang="ru-RU" sz="2400" dirty="0"/>
              <a:t>-самостоятельная художественно – творческая деятельность.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дети старшего дошкольного </a:t>
            </a:r>
            <a:r>
              <a:rPr lang="ru-RU" dirty="0" smtClean="0"/>
              <a:t>возраста 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воспитатели </a:t>
            </a: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родители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4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algn="ctr"/>
            <a:r>
              <a:rPr lang="ru-RU" dirty="0" smtClean="0"/>
              <a:t>Подготовительный этап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708920"/>
            <a:ext cx="2808312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Изучение педагогической и методической </a:t>
            </a:r>
            <a:r>
              <a:rPr lang="ru-RU" sz="1600" dirty="0" smtClean="0">
                <a:solidFill>
                  <a:schemeClr val="tx1"/>
                </a:solidFill>
              </a:rPr>
              <a:t>литературы по теме проекта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420888"/>
            <a:ext cx="2952328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Проведение опроса среди детей </a:t>
            </a:r>
            <a:r>
              <a:rPr lang="ru-RU" sz="1600" dirty="0" smtClean="0">
                <a:solidFill>
                  <a:schemeClr val="tx1"/>
                </a:solidFill>
              </a:rPr>
              <a:t>подготовительной  </a:t>
            </a:r>
            <a:r>
              <a:rPr lang="ru-RU" sz="1600" dirty="0">
                <a:solidFill>
                  <a:schemeClr val="tx1"/>
                </a:solidFill>
              </a:rPr>
              <a:t>группы «Что значит трудиться?», «Какие профессии ты знаешь?», «Кем работают </a:t>
            </a:r>
            <a:r>
              <a:rPr lang="ru-RU" sz="1600" dirty="0" smtClean="0">
                <a:solidFill>
                  <a:schemeClr val="tx1"/>
                </a:solidFill>
              </a:rPr>
              <a:t>твои родители?»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2708920"/>
            <a:ext cx="3096344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Разработка </a:t>
            </a:r>
            <a:r>
              <a:rPr lang="ru-RU" sz="1600" dirty="0">
                <a:solidFill>
                  <a:schemeClr val="tx1"/>
                </a:solidFill>
              </a:rPr>
              <a:t>и утверждение тематического плана,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подбор методического сопровождения,</a:t>
            </a:r>
          </a:p>
        </p:txBody>
      </p:sp>
    </p:spTree>
    <p:extLst>
      <p:ext uri="{BB962C8B-B14F-4D97-AF65-F5344CB8AC3E}">
        <p14:creationId xmlns:p14="http://schemas.microsoft.com/office/powerpoint/2010/main" val="392575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профессий»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 на три блока: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I блок «Кто работает в детском саду»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II блок </a:t>
            </a:r>
            <a:r>
              <a:rPr lang="ru-RU" dirty="0" smtClean="0"/>
              <a:t>«Мамы разные важны»</a:t>
            </a:r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III блок «В мире современных профессий».</a:t>
            </a:r>
          </a:p>
        </p:txBody>
      </p:sp>
    </p:spTree>
    <p:extLst>
      <p:ext uri="{BB962C8B-B14F-4D97-AF65-F5344CB8AC3E}">
        <p14:creationId xmlns:p14="http://schemas.microsoft.com/office/powerpoint/2010/main" val="33473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Практический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492896"/>
            <a:ext cx="2952328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тематического плана через посещение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2060848"/>
            <a:ext cx="4392488" cy="324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 и самостоятельной деятельности детей,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«погружение» воспитанников в реальные практические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81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 блок «Кто работает в детском саду?»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30243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 сотрудниках детского сада, трудовых процессах, выполняемых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отрудниками,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орудиях труда. </a:t>
            </a:r>
          </a:p>
        </p:txBody>
      </p:sp>
    </p:spTree>
    <p:extLst>
      <p:ext uri="{BB962C8B-B14F-4D97-AF65-F5344CB8AC3E}">
        <p14:creationId xmlns:p14="http://schemas.microsoft.com/office/powerpoint/2010/main" val="42598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профессиональной деятельности повара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на ку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ню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849" y="2063503"/>
            <a:ext cx="4685830" cy="338437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412776"/>
            <a:ext cx="4041775" cy="4608512"/>
          </a:xfrm>
        </p:spPr>
      </p:pic>
    </p:spTree>
    <p:extLst>
      <p:ext uri="{BB962C8B-B14F-4D97-AF65-F5344CB8AC3E}">
        <p14:creationId xmlns:p14="http://schemas.microsoft.com/office/powerpoint/2010/main" val="20828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уточнение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профессии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прачка и швея Экскурсия в прачечную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95" y="2099457"/>
            <a:ext cx="4325689" cy="324036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28800"/>
            <a:ext cx="4038600" cy="4104456"/>
          </a:xfrm>
        </p:spPr>
      </p:pic>
    </p:spTree>
    <p:extLst>
      <p:ext uri="{BB962C8B-B14F-4D97-AF65-F5344CB8AC3E}">
        <p14:creationId xmlns:p14="http://schemas.microsoft.com/office/powerpoint/2010/main" val="42310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/>
          <a:lstStyle/>
          <a:p>
            <a:pPr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знаний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детей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профессиях врача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медсестры.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Знакомство с обязанностями и трудовыми действиями представителей этих профессий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1"/>
            <a:ext cx="3288680" cy="427707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0167" y="2130674"/>
            <a:ext cx="4253681" cy="3249935"/>
          </a:xfrm>
        </p:spPr>
      </p:pic>
    </p:spTree>
    <p:extLst>
      <p:ext uri="{BB962C8B-B14F-4D97-AF65-F5344CB8AC3E}">
        <p14:creationId xmlns:p14="http://schemas.microsoft.com/office/powerpoint/2010/main" val="293463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II блок «Мамы разные важны»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000" b="1" dirty="0"/>
              <a:t>Цель: </a:t>
            </a:r>
            <a:r>
              <a:rPr lang="ru-RU" sz="2000" b="1" dirty="0" smtClean="0"/>
              <a:t>закрепить</a:t>
            </a:r>
            <a:r>
              <a:rPr lang="en-US" sz="2000" b="1" dirty="0" smtClean="0"/>
              <a:t> </a:t>
            </a:r>
            <a:r>
              <a:rPr lang="ru-RU" sz="2000" b="1" dirty="0" smtClean="0"/>
              <a:t>представление о</a:t>
            </a:r>
            <a:r>
              <a:rPr lang="en-US" sz="2000" b="1" dirty="0" smtClean="0"/>
              <a:t> </a:t>
            </a:r>
            <a:r>
              <a:rPr lang="ru-RU" sz="2000" b="1" dirty="0" smtClean="0"/>
              <a:t>профессиях мам, о значимости и</a:t>
            </a:r>
            <a:r>
              <a:rPr lang="en-US" sz="2000" b="1" dirty="0" smtClean="0"/>
              <a:t>x </a:t>
            </a:r>
            <a:r>
              <a:rPr lang="ru-RU" sz="2000" b="1" dirty="0" smtClean="0"/>
              <a:t>труда.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готовили сообщения о профессия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мероприятие : Фотовыставка «Мамы всякие нужны»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50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блок «В мире современных профессий».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Расширять у воспитанников представления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 взрослых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пробуждать интерес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профессиональной деятельности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19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Знакомство с профессией кондитер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3970784" cy="388843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56792"/>
            <a:ext cx="3884240" cy="3816424"/>
          </a:xfrm>
        </p:spPr>
      </p:pic>
    </p:spTree>
    <p:extLst>
      <p:ext uri="{BB962C8B-B14F-4D97-AF65-F5344CB8AC3E}">
        <p14:creationId xmlns:p14="http://schemas.microsoft.com/office/powerpoint/2010/main" val="24532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профессиональной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библиотекаря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6907" y="1919437"/>
            <a:ext cx="4397697" cy="352839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5359" y="2099458"/>
            <a:ext cx="4397697" cy="3168352"/>
          </a:xfrm>
        </p:spPr>
      </p:pic>
    </p:spTree>
    <p:extLst>
      <p:ext uri="{BB962C8B-B14F-4D97-AF65-F5344CB8AC3E}">
        <p14:creationId xmlns:p14="http://schemas.microsoft.com/office/powerpoint/2010/main" val="28110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ремеслами Урала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1125" y="1991446"/>
            <a:ext cx="4397697" cy="338437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55975" y="2132860"/>
            <a:ext cx="4392489" cy="3096344"/>
          </a:xfrm>
        </p:spPr>
      </p:pic>
    </p:spTree>
    <p:extLst>
      <p:ext uri="{BB962C8B-B14F-4D97-AF65-F5344CB8AC3E}">
        <p14:creationId xmlns:p14="http://schemas.microsoft.com/office/powerpoint/2010/main" val="213334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0903" y="2027450"/>
            <a:ext cx="4469705" cy="324036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33391" y="2171466"/>
            <a:ext cx="4469705" cy="2952328"/>
          </a:xfrm>
        </p:spPr>
      </p:pic>
    </p:spTree>
    <p:extLst>
      <p:ext uri="{BB962C8B-B14F-4D97-AF65-F5344CB8AC3E}">
        <p14:creationId xmlns:p14="http://schemas.microsoft.com/office/powerpoint/2010/main" val="41913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познавательного интереса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профессии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мультипликатор.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250" y="2165450"/>
            <a:ext cx="4383328" cy="302199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1363" y="2207470"/>
            <a:ext cx="4397697" cy="2952328"/>
          </a:xfrm>
        </p:spPr>
      </p:pic>
    </p:spTree>
    <p:extLst>
      <p:ext uri="{BB962C8B-B14F-4D97-AF65-F5344CB8AC3E}">
        <p14:creationId xmlns:p14="http://schemas.microsoft.com/office/powerpoint/2010/main" val="42377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профессиями: Оператор, телеведущий, корреспондент, режиссёр, аниматор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25380" y="2207469"/>
            <a:ext cx="4397697" cy="29523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91" y="2135461"/>
            <a:ext cx="4325690" cy="3024336"/>
          </a:xfrm>
        </p:spPr>
      </p:pic>
    </p:spTree>
    <p:extLst>
      <p:ext uri="{BB962C8B-B14F-4D97-AF65-F5344CB8AC3E}">
        <p14:creationId xmlns:p14="http://schemas.microsoft.com/office/powerpoint/2010/main" val="308376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4665"/>
            <a:ext cx="6408712" cy="4536504"/>
          </a:xfrm>
        </p:spPr>
      </p:pic>
    </p:spTree>
    <p:extLst>
      <p:ext uri="{BB962C8B-B14F-4D97-AF65-F5344CB8AC3E}">
        <p14:creationId xmlns:p14="http://schemas.microsoft.com/office/powerpoint/2010/main" val="348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5110</TotalTime>
  <Words>401</Words>
  <Application>Microsoft Office PowerPoint</Application>
  <PresentationFormat>Экран (4:3)</PresentationFormat>
  <Paragraphs>60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Diseño predeterminado</vt:lpstr>
      <vt:lpstr>В мире профессий Проект по ранней профориентации дошкольников</vt:lpstr>
      <vt:lpstr>Цель проекта</vt:lpstr>
      <vt:lpstr>Задачи проекта:</vt:lpstr>
      <vt:lpstr>Формы и методы </vt:lpstr>
      <vt:lpstr>Участники проекта</vt:lpstr>
      <vt:lpstr>Этапы проекта</vt:lpstr>
      <vt:lpstr>Проект «В мире профессий» разделен на три блока:</vt:lpstr>
      <vt:lpstr>Практический этап</vt:lpstr>
      <vt:lpstr>I блок «Кто работает в детском саду?»</vt:lpstr>
      <vt:lpstr>Формирование представлений о профессиональной деятельности повара Экскурсия на куxню </vt:lpstr>
      <vt:lpstr>Расширение и уточнение знаний о профессии прачка и швея Экскурсия в прачечную</vt:lpstr>
      <vt:lpstr>Обогащение знаний и представлений детей о профессиях врача, медсестры.  Знакомство с обязанностями и трудовыми действиями представителей этих профессий,</vt:lpstr>
      <vt:lpstr>II блок «Мамы разные важны» </vt:lpstr>
      <vt:lpstr>III блок «В мире современных профессий». </vt:lpstr>
      <vt:lpstr>Знакомство с профессией кондитер</vt:lpstr>
      <vt:lpstr>Формирование представлений о профессиональной деятельности библиотекаря</vt:lpstr>
      <vt:lpstr>Знакомство с ремеслами Урала</vt:lpstr>
      <vt:lpstr>Презентация PowerPoint</vt:lpstr>
      <vt:lpstr>Формирование у детей познавательного интереса к профессии мультипликатор.</vt:lpstr>
      <vt:lpstr>Знакомство с профессиями: Оператор, телеведущий, корреспондент, режиссёр, аниматор   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Пользователь Windows</cp:lastModifiedBy>
  <cp:revision>713</cp:revision>
  <dcterms:created xsi:type="dcterms:W3CDTF">2010-05-23T14:28:12Z</dcterms:created>
  <dcterms:modified xsi:type="dcterms:W3CDTF">2020-06-02T17:00:03Z</dcterms:modified>
</cp:coreProperties>
</file>